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6" r:id="rId5"/>
    <p:sldMasterId id="2147483661" r:id="rId6"/>
    <p:sldMasterId id="2147483776" r:id="rId7"/>
    <p:sldMasterId id="2147483775" r:id="rId8"/>
  </p:sldMasterIdLst>
  <p:notesMasterIdLst>
    <p:notesMasterId r:id="rId22"/>
  </p:notesMasterIdLst>
  <p:handoutMasterIdLst>
    <p:handoutMasterId r:id="rId23"/>
  </p:handoutMasterIdLst>
  <p:sldIdLst>
    <p:sldId id="263" r:id="rId9"/>
    <p:sldId id="257" r:id="rId10"/>
    <p:sldId id="264" r:id="rId11"/>
    <p:sldId id="265" r:id="rId12"/>
    <p:sldId id="266" r:id="rId13"/>
    <p:sldId id="274" r:id="rId14"/>
    <p:sldId id="279" r:id="rId15"/>
    <p:sldId id="267" r:id="rId16"/>
    <p:sldId id="275" r:id="rId17"/>
    <p:sldId id="276" r:id="rId18"/>
    <p:sldId id="277" r:id="rId19"/>
    <p:sldId id="278" r:id="rId20"/>
    <p:sldId id="280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069A21-44E8-04FF-61E5-BD45B025C15C}" name="Claudiane Costa de Freitas" initials="CF" userId="S::claudiane.freitas@compasso.com.br::0737052e-3ea8-4bed-8b28-c1004858c050" providerId="AD"/>
  <p188:author id="{3FA1DAA4-2191-6D93-B026-7F3DC6FD4C7D}" name="Juliana Aparecida Benitez Valverde" initials="JV" userId="S::juliana.valverde@compasso.com.br::dff399f0-4cc5-4c65-a21e-1c6da2fb6647" providerId="AD"/>
  <p188:author id="{5CF438D0-2273-185C-A172-5BF59A8C1583}" name="Gabrielle Toldo Brinckmann Oliveira" initials="GTBO" userId="S::gbrinckmann@uolinc.com::e6fda7a2-5317-4ade-a78f-4913edac1845" providerId="AD"/>
  <p188:author id="{F6B26EF3-0719-4402-2D12-B1AF1EA2C832}" name="Amanda Yumi Rezende Obara" initials="AO" userId="S::amanda.obara@compasso.com.br::b0c4fa40-9e26-4394-8302-98289009f2b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a Costa Leite" initials="BCL" lastIdx="16" clrIdx="0">
    <p:extLst>
      <p:ext uri="{19B8F6BF-5375-455C-9EA6-DF929625EA0E}">
        <p15:presenceInfo xmlns:p15="http://schemas.microsoft.com/office/powerpoint/2012/main" userId="S::bruna.leite@compasso.com.br::63be2cea-1826-41b4-96b8-77c37bff977b" providerId="AD"/>
      </p:ext>
    </p:extLst>
  </p:cmAuthor>
  <p:cmAuthor id="2" name="Alexis Rockenbach" initials="AR" lastIdx="55" clrIdx="1">
    <p:extLst>
      <p:ext uri="{19B8F6BF-5375-455C-9EA6-DF929625EA0E}">
        <p15:presenceInfo xmlns:p15="http://schemas.microsoft.com/office/powerpoint/2012/main" userId="S::alexis.rockenbach@compasso.com.br::012afe5f-4993-4c16-9a39-5823aeadfa33" providerId="AD"/>
      </p:ext>
    </p:extLst>
  </p:cmAuthor>
  <p:cmAuthor id="3" name="Marcia de Ramos" initials="MR" lastIdx="4" clrIdx="2">
    <p:extLst>
      <p:ext uri="{19B8F6BF-5375-455C-9EA6-DF929625EA0E}">
        <p15:presenceInfo xmlns:p15="http://schemas.microsoft.com/office/powerpoint/2012/main" userId="S::marcia.ramos@compasso.com.br::b0ae65dc-cb51-4a56-a92b-26fa5ea283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B4B3B4"/>
    <a:srgbClr val="000000"/>
    <a:srgbClr val="FFCE00"/>
    <a:srgbClr val="FFFFFF"/>
    <a:srgbClr val="FF8000"/>
    <a:srgbClr val="FFCE04"/>
    <a:srgbClr val="C74633"/>
    <a:srgbClr val="FF002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854F6C-C536-F91E-B52F-30256BCC476B}" v="10" dt="2024-03-25T17:05:03.373"/>
    <p1510:client id="{8CCA7C55-76C6-5E5B-CC95-E09A9A6C7B40}" v="5" dt="2024-03-25T17:10:43.892"/>
    <p1510:client id="{D9E89C72-9377-5A6E-3F53-B88F89652F32}" v="5" dt="2024-03-25T17:06:42.05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>
        <p:guide pos="438"/>
        <p:guide pos="7242"/>
        <p:guide orient="horz" pos="2160"/>
        <p:guide orient="horz" pos="3929"/>
        <p:guide pos="3840"/>
        <p:guide orient="horz" pos="39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760EEBC-E57D-4BFB-B02E-613A90F75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09F119-968A-4EE5-BB86-A993094E1F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C1321-6E07-41B9-9DE2-E22307CA0BFD}" type="datetimeFigureOut">
              <a:rPr lang="pt-BR" smtClean="0"/>
              <a:t>08/07/2024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15704F-A082-4DAE-99CC-3FFEA0DF78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67161F-6806-45D2-A35A-51F121CC17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0974-EF73-4717-B6D9-5E483445A5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45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E8E28-936E-483E-9C43-61ED8DC00EC0}" type="datetimeFigureOut">
              <a:rPr lang="pt-BR" smtClean="0"/>
              <a:t>08/07/2024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6EC9E-7C59-4279-816F-29CCF9FF82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64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7551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20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0093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9976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599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6903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4129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1705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3949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25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pic>
        <p:nvPicPr>
          <p:cNvPr id="4" name="Imagem 3" descr="Mulher com óculos de grau&#10;&#10;Descrição gerada automaticamente">
            <a:extLst>
              <a:ext uri="{FF2B5EF4-FFF2-40B4-BE49-F238E27FC236}">
                <a16:creationId xmlns:a16="http://schemas.microsoft.com/office/drawing/2014/main" id="{A8F256F6-938C-E20D-5FE1-7AFFA9FFD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22544"/>
          <a:stretch/>
        </p:blipFill>
        <p:spPr>
          <a:xfrm>
            <a:off x="5990492" y="0"/>
            <a:ext cx="6201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4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6C535E18-4C90-8DAD-7FA6-6F09D52F9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634"/>
          <a:stretch/>
        </p:blipFill>
        <p:spPr>
          <a:xfrm rot="16200000">
            <a:off x="9708522" y="2133258"/>
            <a:ext cx="2608257" cy="2358700"/>
          </a:xfrm>
          <a:prstGeom prst="rect">
            <a:avLst/>
          </a:prstGeom>
        </p:spPr>
      </p:pic>
      <p:pic>
        <p:nvPicPr>
          <p:cNvPr id="6" name="Imagem 5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9A7CA2B9-2AD3-1C08-E2BA-F61304BE8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4299" b="22479"/>
          <a:stretch/>
        </p:blipFill>
        <p:spPr>
          <a:xfrm>
            <a:off x="9523593" y="3871363"/>
            <a:ext cx="2685795" cy="2986637"/>
          </a:xfrm>
          <a:prstGeom prst="rect">
            <a:avLst/>
          </a:prstGeom>
        </p:spPr>
      </p:pic>
      <p:pic>
        <p:nvPicPr>
          <p:cNvPr id="7" name="Imagem 6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F7EA1EFA-919D-C103-075B-976CB3B04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6571"/>
          <a:stretch/>
        </p:blipFill>
        <p:spPr>
          <a:xfrm>
            <a:off x="8490679" y="6162983"/>
            <a:ext cx="767971" cy="695017"/>
          </a:xfrm>
          <a:prstGeom prst="rect">
            <a:avLst/>
          </a:prstGeom>
        </p:spPr>
      </p:pic>
      <p:pic>
        <p:nvPicPr>
          <p:cNvPr id="9" name="Imagem 8" descr="Diagrama, Forma, Círculo&#10;&#10;Descrição gerada automaticamente">
            <a:extLst>
              <a:ext uri="{FF2B5EF4-FFF2-40B4-BE49-F238E27FC236}">
                <a16:creationId xmlns:a16="http://schemas.microsoft.com/office/drawing/2014/main" id="{9966EC7C-B739-F95E-C016-D7C67D175A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98334" y="715625"/>
            <a:ext cx="1077725" cy="1170313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DC0352D-AB63-D446-265C-90A9EB2538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220953">
            <a:off x="10920772" y="1703593"/>
            <a:ext cx="445789" cy="48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2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22CE45E2-51CB-2494-9F2A-D88252B01A5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D42A30DF-5C36-0E08-322D-8F30C6F142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391802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0C9E8E3-755C-09CE-DD6B-5B4C7E190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38A88C2-D1CF-A6C2-A34F-7F2E5FB1B2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64855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974315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tx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4219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1048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767549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012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82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145AF247-F18E-C91A-59EA-0E25CA34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365" r="1705"/>
          <a:stretch/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00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id="{FAC8A245-7FF0-8556-4A0F-566B97B8F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3572"/>
          <a:stretch/>
        </p:blipFill>
        <p:spPr>
          <a:xfrm>
            <a:off x="6488723" y="0"/>
            <a:ext cx="5703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2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262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0AD52BEE-782D-6801-F30F-5E0C25EC7F2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Texto 8">
            <a:extLst>
              <a:ext uri="{FF2B5EF4-FFF2-40B4-BE49-F238E27FC236}">
                <a16:creationId xmlns:a16="http://schemas.microsoft.com/office/drawing/2014/main" id="{E4E3945F-1197-4D2C-5E9A-69A7E385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939394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56192817-05D3-4967-309F-00EFCE861D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F4C080A4-D35D-5F65-99B5-90FDE23EE5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203459"/>
            <a:ext cx="4402582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265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66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16;p31">
            <a:extLst>
              <a:ext uri="{FF2B5EF4-FFF2-40B4-BE49-F238E27FC236}">
                <a16:creationId xmlns:a16="http://schemas.microsoft.com/office/drawing/2014/main" id="{AB9B5273-6151-67D4-7B5E-0840DED87678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4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77311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794B7EC-CA1F-F14D-2DF6-62375579F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4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94354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02409260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9.tiff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tif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BF8BD95F-3B3F-4F63-8155-5DA44A0849CA}"/>
              </a:ext>
            </a:extLst>
          </p:cNvPr>
          <p:cNvSpPr/>
          <p:nvPr userDrawn="1"/>
        </p:nvSpPr>
        <p:spPr>
          <a:xfrm>
            <a:off x="0" y="-4890"/>
            <a:ext cx="12192000" cy="6862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46266353-AA33-4787-A06E-38BEEFE4805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3" y="228830"/>
            <a:ext cx="1170887" cy="401243"/>
          </a:xfrm>
          <a:prstGeom prst="rect">
            <a:avLst/>
          </a:prstGeom>
        </p:spPr>
      </p:pic>
      <p:pic>
        <p:nvPicPr>
          <p:cNvPr id="2" name="Google Shape;156;p25">
            <a:extLst>
              <a:ext uri="{FF2B5EF4-FFF2-40B4-BE49-F238E27FC236}">
                <a16:creationId xmlns:a16="http://schemas.microsoft.com/office/drawing/2014/main" id="{08F9FF25-37E2-FAE7-86B4-D6C9FA76DB03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D6F8624-F800-B7C6-DB55-C195011503A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3028FF-7F17-4938-508C-DD54DDB51B8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709400" y="66421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70" r:id="rId2"/>
    <p:sldLayoutId id="2147483769" r:id="rId3"/>
    <p:sldLayoutId id="2147483768" r:id="rId4"/>
    <p:sldLayoutId id="2147483677" r:id="rId5"/>
    <p:sldLayoutId id="2147483672" r:id="rId6"/>
    <p:sldLayoutId id="2147483673" r:id="rId7"/>
    <p:sldLayoutId id="2147483674" r:id="rId8"/>
    <p:sldLayoutId id="2147483675" r:id="rId9"/>
    <p:sldLayoutId id="21474837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FD4C5E55-B2A2-139B-2F9E-4E72145C8121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2504EBC-B7C2-B35F-CC70-017137BE23A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88E6ABB-4021-42E3-6D49-BD1BA0DD9BC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709400" y="66421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74" r:id="rId2"/>
    <p:sldLayoutId id="2147483773" r:id="rId3"/>
    <p:sldLayoutId id="2147483771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7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3EB986C8-E978-8D03-5630-999B4F7104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46" y="258970"/>
            <a:ext cx="1235610" cy="358867"/>
          </a:xfrm>
          <a:prstGeom prst="rect">
            <a:avLst/>
          </a:prstGeom>
        </p:spPr>
      </p:pic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ED84C59E-A942-B8BE-E1EB-D1D412DDD372}"/>
              </a:ext>
            </a:extLst>
          </p:cNvPr>
          <p:cNvPicPr preferRelativeResize="0"/>
          <p:nvPr userDrawn="1"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6EA30D9-940F-80AB-B417-A18AAE22174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0F9CF4B-BB26-207E-5B0C-6F4C896F94F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709400" y="66421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7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AFE6AD39-3027-332E-A7F1-A0304D283B69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FA850B6-B038-818C-6F12-F5139605AA8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A736C9-0111-E1F6-7461-9CDB1ABFF94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709400" y="66421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645566B4-A885-4304-6DFB-9A8F7CDE58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9162" y="3022969"/>
            <a:ext cx="3613671" cy="81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7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547" userDrawn="1">
          <p15:clr>
            <a:srgbClr val="F26B43"/>
          </p15:clr>
        </p15:guide>
        <p15:guide id="3" orient="horz" pos="182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156;p25">
            <a:extLst>
              <a:ext uri="{FF2B5EF4-FFF2-40B4-BE49-F238E27FC236}">
                <a16:creationId xmlns:a16="http://schemas.microsoft.com/office/drawing/2014/main" id="{1ED0681D-3F96-424D-D2C5-31A8CC6A3BBD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9DACDA-5657-D9F6-1CD5-FBDEDB0C729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B132DF1-478F-4F01-6243-83CFF828759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709400" y="6642100"/>
            <a:ext cx="452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67171"/>
                </a:solidFill>
                <a:latin typeface="Mulish" pitchFamily="2" charset="0"/>
              </a:rPr>
              <a:t>Interna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F785695B-993D-CA41-B4F3-448D432BB4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9162" y="3022969"/>
            <a:ext cx="3613676" cy="8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2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65" userDrawn="1">
          <p15:clr>
            <a:srgbClr val="F26B43"/>
          </p15:clr>
        </p15:guide>
        <p15:guide id="2" pos="257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54000" r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672FD74-D635-94E0-E2EB-D21EFD74D59F}"/>
              </a:ext>
            </a:extLst>
          </p:cNvPr>
          <p:cNvSpPr txBox="1"/>
          <p:nvPr/>
        </p:nvSpPr>
        <p:spPr>
          <a:xfrm>
            <a:off x="2760244" y="1674674"/>
            <a:ext cx="66715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FFFF00"/>
                </a:solidFill>
                <a:latin typeface="Mulish"/>
              </a:rPr>
              <a:t>Desafio 3: Aplicação para um </a:t>
            </a:r>
            <a:r>
              <a:rPr lang="pt-BR" sz="5400" dirty="0" err="1">
                <a:solidFill>
                  <a:srgbClr val="FFFF00"/>
                </a:solidFill>
                <a:latin typeface="Mulish"/>
              </a:rPr>
              <a:t>eCommerce</a:t>
            </a:r>
            <a:endParaRPr lang="pt-BR" sz="5400" dirty="0">
              <a:solidFill>
                <a:srgbClr val="FFFF00"/>
              </a:solidFill>
              <a:latin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901776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CA72DAE-20B3-3B78-D519-40ED2AEE5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6815" y="1912374"/>
            <a:ext cx="5278436" cy="459355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5B8858-3B5C-1044-2A89-49D0F6505312}"/>
              </a:ext>
            </a:extLst>
          </p:cNvPr>
          <p:cNvSpPr txBox="1"/>
          <p:nvPr/>
        </p:nvSpPr>
        <p:spPr>
          <a:xfrm>
            <a:off x="265484" y="1246829"/>
            <a:ext cx="8808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ulish"/>
              </a:rPr>
              <a:t>Ao tentar deletar um produto já inserido em uma venda: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6DAF980-767D-C786-1A90-05A8101F7C33}"/>
              </a:ext>
            </a:extLst>
          </p:cNvPr>
          <p:cNvSpPr txBox="1"/>
          <p:nvPr/>
        </p:nvSpPr>
        <p:spPr>
          <a:xfrm>
            <a:off x="265484" y="270495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ulish"/>
              </a:rPr>
              <a:t>Tratamento de exceções(Produto)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1088020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CA72DAE-20B3-3B78-D519-40ED2AEE5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8862" y="1826481"/>
            <a:ext cx="5574275" cy="467381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5B8858-3B5C-1044-2A89-49D0F6505312}"/>
              </a:ext>
            </a:extLst>
          </p:cNvPr>
          <p:cNvSpPr txBox="1"/>
          <p:nvPr/>
        </p:nvSpPr>
        <p:spPr>
          <a:xfrm>
            <a:off x="265484" y="1246829"/>
            <a:ext cx="8808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ulish"/>
              </a:rPr>
              <a:t>Ao tentar criar uma venda sem nenhum produto: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702F79C-0B7B-0E8B-1855-ECBCE726E034}"/>
              </a:ext>
            </a:extLst>
          </p:cNvPr>
          <p:cNvSpPr txBox="1"/>
          <p:nvPr/>
        </p:nvSpPr>
        <p:spPr>
          <a:xfrm>
            <a:off x="265484" y="270495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ulish"/>
              </a:rPr>
              <a:t>Tratamento de exceções(Venda)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4137694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CA72DAE-20B3-3B78-D519-40ED2AEE5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714" y="2035343"/>
            <a:ext cx="5574275" cy="428235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5B8858-3B5C-1044-2A89-49D0F6505312}"/>
              </a:ext>
            </a:extLst>
          </p:cNvPr>
          <p:cNvSpPr txBox="1"/>
          <p:nvPr/>
        </p:nvSpPr>
        <p:spPr>
          <a:xfrm>
            <a:off x="265484" y="1246829"/>
            <a:ext cx="8808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ulish"/>
              </a:rPr>
              <a:t>Ao tentar filtrar uma venda por períodos inconsistentes: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702F79C-0B7B-0E8B-1855-ECBCE726E034}"/>
              </a:ext>
            </a:extLst>
          </p:cNvPr>
          <p:cNvSpPr txBox="1"/>
          <p:nvPr/>
        </p:nvSpPr>
        <p:spPr>
          <a:xfrm>
            <a:off x="265484" y="270495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ulish"/>
              </a:rPr>
              <a:t>Tratamento de exceções(Venda)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0513909-9837-68C9-3469-943C64809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2606" y="2539491"/>
            <a:ext cx="5457680" cy="375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42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CA72DAE-20B3-3B78-D519-40ED2AEE5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535" y="1801931"/>
            <a:ext cx="4602394" cy="476285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5B8858-3B5C-1044-2A89-49D0F6505312}"/>
              </a:ext>
            </a:extLst>
          </p:cNvPr>
          <p:cNvSpPr txBox="1"/>
          <p:nvPr/>
        </p:nvSpPr>
        <p:spPr>
          <a:xfrm>
            <a:off x="265484" y="1246829"/>
            <a:ext cx="1110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ulish"/>
              </a:rPr>
              <a:t>Ao tentar (como usuário) alterar suas permissões ou cadastrar um administrador: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702F79C-0B7B-0E8B-1855-ECBCE726E034}"/>
              </a:ext>
            </a:extLst>
          </p:cNvPr>
          <p:cNvSpPr txBox="1"/>
          <p:nvPr/>
        </p:nvSpPr>
        <p:spPr>
          <a:xfrm>
            <a:off x="265484" y="270495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ulish"/>
              </a:rPr>
              <a:t>Tratamento de exceções(Usuário)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48D1C-380E-1CC2-18DB-93DAD5AD5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8893" y="2229851"/>
            <a:ext cx="6210573" cy="433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70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49F0B76-7223-23A5-5A14-AB083D5853EF}"/>
              </a:ext>
            </a:extLst>
          </p:cNvPr>
          <p:cNvSpPr txBox="1"/>
          <p:nvPr/>
        </p:nvSpPr>
        <p:spPr>
          <a:xfrm>
            <a:off x="1573161" y="1349070"/>
            <a:ext cx="294967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FF00"/>
                </a:solidFill>
                <a:latin typeface="Mulish"/>
              </a:rPr>
              <a:t>Etapa 1:</a:t>
            </a:r>
          </a:p>
          <a:p>
            <a:endParaRPr lang="pt-BR" sz="2400" dirty="0">
              <a:solidFill>
                <a:schemeClr val="bg1"/>
              </a:solidFill>
              <a:latin typeface="Mulish"/>
            </a:endParaRPr>
          </a:p>
          <a:p>
            <a:r>
              <a:rPr lang="pt-BR" sz="2400" dirty="0">
                <a:solidFill>
                  <a:schemeClr val="bg1"/>
                </a:solidFill>
                <a:latin typeface="Mulish"/>
              </a:rPr>
              <a:t>As versões das tecnologias utilizadas foram: Java 17, Spring Boot 3.3.1, MySQL 8. A arquitetura escolhida foi a </a:t>
            </a:r>
            <a:r>
              <a:rPr lang="pt-BR" sz="2400" i="1" dirty="0" err="1">
                <a:solidFill>
                  <a:schemeClr val="bg1"/>
                </a:solidFill>
                <a:latin typeface="Mulish"/>
              </a:rPr>
              <a:t>Layered</a:t>
            </a:r>
            <a:r>
              <a:rPr lang="pt-BR" sz="2400" i="1" dirty="0">
                <a:solidFill>
                  <a:schemeClr val="bg1"/>
                </a:solidFill>
                <a:latin typeface="Mulish"/>
              </a:rPr>
              <a:t> </a:t>
            </a:r>
            <a:r>
              <a:rPr lang="pt-BR" sz="2400" i="1" dirty="0" err="1">
                <a:solidFill>
                  <a:schemeClr val="bg1"/>
                </a:solidFill>
                <a:latin typeface="Mulish"/>
              </a:rPr>
              <a:t>Architecture</a:t>
            </a:r>
            <a:r>
              <a:rPr lang="pt-BR" sz="2400" i="1" dirty="0">
                <a:solidFill>
                  <a:schemeClr val="bg1"/>
                </a:solidFill>
                <a:latin typeface="Mulish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Mulish"/>
              </a:rPr>
              <a:t>(Arquitetura em camadas). As camadas da aplicação são exibidas abaixo.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C5CAC39-F56C-7A70-C918-B555388DE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2310" y="1277143"/>
            <a:ext cx="4306529" cy="5037503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6A6F8BA-C781-FFE7-4F1B-7E6E5A1348C4}"/>
              </a:ext>
            </a:extLst>
          </p:cNvPr>
          <p:cNvSpPr txBox="1"/>
          <p:nvPr/>
        </p:nvSpPr>
        <p:spPr>
          <a:xfrm>
            <a:off x="0" y="-15519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ulish"/>
              </a:rPr>
              <a:t>Configuração Inicial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511588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49F0B76-7223-23A5-5A14-AB083D5853EF}"/>
              </a:ext>
            </a:extLst>
          </p:cNvPr>
          <p:cNvSpPr txBox="1"/>
          <p:nvPr/>
        </p:nvSpPr>
        <p:spPr>
          <a:xfrm>
            <a:off x="1359309" y="142677"/>
            <a:ext cx="9473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ulish"/>
              </a:rPr>
              <a:t>Diagrama ER</a:t>
            </a: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E7C0AF-5A7E-A038-3CB0-807CC82DB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1587" y="1647172"/>
            <a:ext cx="7488826" cy="440560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78898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49F0B76-7223-23A5-5A14-AB083D5853EF}"/>
              </a:ext>
            </a:extLst>
          </p:cNvPr>
          <p:cNvSpPr txBox="1"/>
          <p:nvPr/>
        </p:nvSpPr>
        <p:spPr>
          <a:xfrm>
            <a:off x="1359309" y="142677"/>
            <a:ext cx="947338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>
                <a:solidFill>
                  <a:schemeClr val="bg1"/>
                </a:solidFill>
                <a:latin typeface="Mulish"/>
              </a:rPr>
              <a:t>Esquemas do Banco de Dados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26FF9DEC-C776-8277-6EA8-81FBBB6B2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1083" y="1169356"/>
            <a:ext cx="3181601" cy="554596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6105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49F0B76-7223-23A5-5A14-AB083D5853EF}"/>
              </a:ext>
            </a:extLst>
          </p:cNvPr>
          <p:cNvSpPr txBox="1"/>
          <p:nvPr/>
        </p:nvSpPr>
        <p:spPr>
          <a:xfrm>
            <a:off x="1496960" y="240999"/>
            <a:ext cx="947338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err="1">
                <a:solidFill>
                  <a:schemeClr val="bg1"/>
                </a:solidFill>
                <a:latin typeface="Mulish"/>
              </a:rPr>
              <a:t>Endpoints</a:t>
            </a:r>
            <a:r>
              <a:rPr lang="pt-BR" sz="5400" dirty="0">
                <a:solidFill>
                  <a:schemeClr val="bg1"/>
                </a:solidFill>
                <a:latin typeface="Mulish"/>
              </a:rPr>
              <a:t> de Produto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79FA36B-9A06-562A-16D2-7E03F3AE059D}"/>
              </a:ext>
            </a:extLst>
          </p:cNvPr>
          <p:cNvSpPr txBox="1"/>
          <p:nvPr/>
        </p:nvSpPr>
        <p:spPr>
          <a:xfrm>
            <a:off x="6410630" y="3011696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Atualizar Produto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25D7B8B-6AF2-5BF9-E884-81B14D35CF36}"/>
              </a:ext>
            </a:extLst>
          </p:cNvPr>
          <p:cNvSpPr txBox="1"/>
          <p:nvPr/>
        </p:nvSpPr>
        <p:spPr>
          <a:xfrm>
            <a:off x="6410630" y="3898437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Deletar Produto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04BC45-4E3E-97BE-6695-510CBAD45664}"/>
              </a:ext>
            </a:extLst>
          </p:cNvPr>
          <p:cNvSpPr txBox="1"/>
          <p:nvPr/>
        </p:nvSpPr>
        <p:spPr>
          <a:xfrm>
            <a:off x="6410630" y="2124955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Listar Produtos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00B813-860D-DBA2-A30D-CFB8AD134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598" y="1355898"/>
            <a:ext cx="5805052" cy="477847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EBA18A9-DB99-B485-F16C-AB3B3079B68A}"/>
              </a:ext>
            </a:extLst>
          </p:cNvPr>
          <p:cNvSpPr txBox="1"/>
          <p:nvPr/>
        </p:nvSpPr>
        <p:spPr>
          <a:xfrm>
            <a:off x="6410630" y="4785178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Criar Produto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A120685-56B6-11C1-76A6-8BBFFA4A6627}"/>
              </a:ext>
            </a:extLst>
          </p:cNvPr>
          <p:cNvSpPr txBox="1"/>
          <p:nvPr/>
        </p:nvSpPr>
        <p:spPr>
          <a:xfrm>
            <a:off x="6410630" y="5671919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Inativar Produto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D91805-3F5B-5B15-C3E6-EC6507871DE7}"/>
              </a:ext>
            </a:extLst>
          </p:cNvPr>
          <p:cNvSpPr txBox="1"/>
          <p:nvPr/>
        </p:nvSpPr>
        <p:spPr>
          <a:xfrm>
            <a:off x="6410630" y="1533661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Ações:</a:t>
            </a:r>
          </a:p>
        </p:txBody>
      </p:sp>
    </p:spTree>
    <p:extLst>
      <p:ext uri="{BB962C8B-B14F-4D97-AF65-F5344CB8AC3E}">
        <p14:creationId xmlns:p14="http://schemas.microsoft.com/office/powerpoint/2010/main" val="4263417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49F0B76-7223-23A5-5A14-AB083D5853EF}"/>
              </a:ext>
            </a:extLst>
          </p:cNvPr>
          <p:cNvSpPr txBox="1"/>
          <p:nvPr/>
        </p:nvSpPr>
        <p:spPr>
          <a:xfrm>
            <a:off x="1673939" y="170418"/>
            <a:ext cx="947338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err="1">
                <a:solidFill>
                  <a:schemeClr val="bg1"/>
                </a:solidFill>
                <a:latin typeface="Mulish"/>
              </a:rPr>
              <a:t>Endpoints</a:t>
            </a:r>
            <a:r>
              <a:rPr lang="pt-BR" sz="5400" dirty="0">
                <a:solidFill>
                  <a:schemeClr val="bg1"/>
                </a:solidFill>
                <a:latin typeface="Mulish"/>
              </a:rPr>
              <a:t> de Venda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79FA36B-9A06-562A-16D2-7E03F3AE059D}"/>
              </a:ext>
            </a:extLst>
          </p:cNvPr>
          <p:cNvSpPr txBox="1"/>
          <p:nvPr/>
        </p:nvSpPr>
        <p:spPr>
          <a:xfrm>
            <a:off x="4889562" y="2554457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Criar uma venda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25D7B8B-6AF2-5BF9-E884-81B14D35CF36}"/>
              </a:ext>
            </a:extLst>
          </p:cNvPr>
          <p:cNvSpPr txBox="1"/>
          <p:nvPr/>
        </p:nvSpPr>
        <p:spPr>
          <a:xfrm>
            <a:off x="4889562" y="3898437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Deletar venda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04BC45-4E3E-97BE-6695-510CBAD45664}"/>
              </a:ext>
            </a:extLst>
          </p:cNvPr>
          <p:cNvSpPr txBox="1"/>
          <p:nvPr/>
        </p:nvSpPr>
        <p:spPr>
          <a:xfrm>
            <a:off x="4889562" y="1904487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Listar todas as vendas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00B813-860D-DBA2-A30D-CFB8AD134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6960" y="1297126"/>
            <a:ext cx="2894692" cy="520262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EBA18A9-DB99-B485-F16C-AB3B3079B68A}"/>
              </a:ext>
            </a:extLst>
          </p:cNvPr>
          <p:cNvSpPr txBox="1"/>
          <p:nvPr/>
        </p:nvSpPr>
        <p:spPr>
          <a:xfrm>
            <a:off x="4889562" y="4564041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Gerar relatório de vendas semanal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A120685-56B6-11C1-76A6-8BBFFA4A6627}"/>
              </a:ext>
            </a:extLst>
          </p:cNvPr>
          <p:cNvSpPr txBox="1"/>
          <p:nvPr/>
        </p:nvSpPr>
        <p:spPr>
          <a:xfrm>
            <a:off x="4889561" y="5895249"/>
            <a:ext cx="7390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Filtrar vendas por período (localhost:8080 /vendas/</a:t>
            </a:r>
            <a:r>
              <a:rPr lang="pt-BR" dirty="0" err="1">
                <a:solidFill>
                  <a:srgbClr val="FFFF00"/>
                </a:solidFill>
                <a:latin typeface="Mulish"/>
              </a:rPr>
              <a:t>filtrar?DataInicio</a:t>
            </a:r>
            <a:r>
              <a:rPr lang="pt-BR" dirty="0">
                <a:solidFill>
                  <a:srgbClr val="FFFF00"/>
                </a:solidFill>
                <a:latin typeface="Mulish"/>
              </a:rPr>
              <a:t>=2024-07-08T14:00:00&amp;DataFim=2024-07-08T14:52:59)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D91805-3F5B-5B15-C3E6-EC6507871DE7}"/>
              </a:ext>
            </a:extLst>
          </p:cNvPr>
          <p:cNvSpPr txBox="1"/>
          <p:nvPr/>
        </p:nvSpPr>
        <p:spPr>
          <a:xfrm>
            <a:off x="4889562" y="1342994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Ações: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017E61A-D1D6-C9B5-C5BB-11D83840BDA7}"/>
              </a:ext>
            </a:extLst>
          </p:cNvPr>
          <p:cNvSpPr txBox="1"/>
          <p:nvPr/>
        </p:nvSpPr>
        <p:spPr>
          <a:xfrm>
            <a:off x="4889562" y="3244334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Listar venda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CC58BF5-A6DC-CC95-A2AC-E9FBC2F59A12}"/>
              </a:ext>
            </a:extLst>
          </p:cNvPr>
          <p:cNvSpPr txBox="1"/>
          <p:nvPr/>
        </p:nvSpPr>
        <p:spPr>
          <a:xfrm>
            <a:off x="4889562" y="5229645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Gerar relatório de vendas mensal</a:t>
            </a:r>
          </a:p>
        </p:txBody>
      </p:sp>
    </p:spTree>
    <p:extLst>
      <p:ext uri="{BB962C8B-B14F-4D97-AF65-F5344CB8AC3E}">
        <p14:creationId xmlns:p14="http://schemas.microsoft.com/office/powerpoint/2010/main" val="1899921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49F0B76-7223-23A5-5A14-AB083D5853EF}"/>
              </a:ext>
            </a:extLst>
          </p:cNvPr>
          <p:cNvSpPr txBox="1"/>
          <p:nvPr/>
        </p:nvSpPr>
        <p:spPr>
          <a:xfrm>
            <a:off x="1673939" y="170418"/>
            <a:ext cx="947338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err="1">
                <a:solidFill>
                  <a:schemeClr val="bg1"/>
                </a:solidFill>
                <a:latin typeface="Mulish"/>
              </a:rPr>
              <a:t>Endpoints</a:t>
            </a:r>
            <a:r>
              <a:rPr lang="pt-BR" sz="5400" dirty="0">
                <a:solidFill>
                  <a:schemeClr val="bg1"/>
                </a:solidFill>
                <a:latin typeface="Mulish"/>
              </a:rPr>
              <a:t> de Usuários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79FA36B-9A06-562A-16D2-7E03F3AE059D}"/>
              </a:ext>
            </a:extLst>
          </p:cNvPr>
          <p:cNvSpPr txBox="1"/>
          <p:nvPr/>
        </p:nvSpPr>
        <p:spPr>
          <a:xfrm>
            <a:off x="4918824" y="3904187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Criar um usuário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25D7B8B-6AF2-5BF9-E884-81B14D35CF36}"/>
              </a:ext>
            </a:extLst>
          </p:cNvPr>
          <p:cNvSpPr txBox="1"/>
          <p:nvPr/>
        </p:nvSpPr>
        <p:spPr>
          <a:xfrm>
            <a:off x="4918824" y="2574410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Alterar informações de usuário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04BC45-4E3E-97BE-6695-510CBAD45664}"/>
              </a:ext>
            </a:extLst>
          </p:cNvPr>
          <p:cNvSpPr txBox="1"/>
          <p:nvPr/>
        </p:nvSpPr>
        <p:spPr>
          <a:xfrm>
            <a:off x="4889562" y="1904487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Listar todas os usuários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00B813-860D-DBA2-A30D-CFB8AD134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360" y="1342994"/>
            <a:ext cx="3822292" cy="511896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EBA18A9-DB99-B485-F16C-AB3B3079B68A}"/>
              </a:ext>
            </a:extLst>
          </p:cNvPr>
          <p:cNvSpPr txBox="1"/>
          <p:nvPr/>
        </p:nvSpPr>
        <p:spPr>
          <a:xfrm>
            <a:off x="4889562" y="4564041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Gerar relatório de ações de usuários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A120685-56B6-11C1-76A6-8BBFFA4A6627}"/>
              </a:ext>
            </a:extLst>
          </p:cNvPr>
          <p:cNvSpPr txBox="1"/>
          <p:nvPr/>
        </p:nvSpPr>
        <p:spPr>
          <a:xfrm>
            <a:off x="4889562" y="5891143"/>
            <a:ext cx="7390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Filtrar registros de usuário por período (localhost:8080 /</a:t>
            </a:r>
            <a:r>
              <a:rPr lang="pt-BR" dirty="0" err="1">
                <a:solidFill>
                  <a:srgbClr val="FFFF00"/>
                </a:solidFill>
                <a:latin typeface="Mulish"/>
              </a:rPr>
              <a:t>usuarios</a:t>
            </a:r>
            <a:r>
              <a:rPr lang="pt-BR" dirty="0">
                <a:solidFill>
                  <a:srgbClr val="FFFF00"/>
                </a:solidFill>
                <a:latin typeface="Mulish"/>
              </a:rPr>
              <a:t>/log/</a:t>
            </a:r>
            <a:r>
              <a:rPr lang="pt-BR" dirty="0" err="1">
                <a:solidFill>
                  <a:srgbClr val="FFFF00"/>
                </a:solidFill>
                <a:latin typeface="Mulish"/>
              </a:rPr>
              <a:t>filtrar?DataInicio</a:t>
            </a:r>
            <a:r>
              <a:rPr lang="pt-BR" dirty="0">
                <a:solidFill>
                  <a:srgbClr val="FFFF00"/>
                </a:solidFill>
                <a:latin typeface="Mulish"/>
              </a:rPr>
              <a:t>=2024-07-04T14:00:00&amp;DataFim=2024-07-10T14:52:59)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D91805-3F5B-5B15-C3E6-EC6507871DE7}"/>
              </a:ext>
            </a:extLst>
          </p:cNvPr>
          <p:cNvSpPr txBox="1"/>
          <p:nvPr/>
        </p:nvSpPr>
        <p:spPr>
          <a:xfrm>
            <a:off x="4889562" y="1342994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Ações: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017E61A-D1D6-C9B5-C5BB-11D83840BDA7}"/>
              </a:ext>
            </a:extLst>
          </p:cNvPr>
          <p:cNvSpPr txBox="1"/>
          <p:nvPr/>
        </p:nvSpPr>
        <p:spPr>
          <a:xfrm>
            <a:off x="4889562" y="3244334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Deletar usuário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CC58BF5-A6DC-CC95-A2AC-E9FBC2F59A12}"/>
              </a:ext>
            </a:extLst>
          </p:cNvPr>
          <p:cNvSpPr txBox="1"/>
          <p:nvPr/>
        </p:nvSpPr>
        <p:spPr>
          <a:xfrm>
            <a:off x="4889562" y="5229645"/>
            <a:ext cx="5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Gerar relatório ações de usuário</a:t>
            </a:r>
          </a:p>
        </p:txBody>
      </p:sp>
    </p:spTree>
    <p:extLst>
      <p:ext uri="{BB962C8B-B14F-4D97-AF65-F5344CB8AC3E}">
        <p14:creationId xmlns:p14="http://schemas.microsoft.com/office/powerpoint/2010/main" val="2514427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49F0B76-7223-23A5-5A14-AB083D5853EF}"/>
              </a:ext>
            </a:extLst>
          </p:cNvPr>
          <p:cNvSpPr txBox="1"/>
          <p:nvPr/>
        </p:nvSpPr>
        <p:spPr>
          <a:xfrm>
            <a:off x="265484" y="270495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ulish"/>
              </a:rPr>
              <a:t>Tratamento de exceções(Produto)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A72DAE-20B3-3B78-D519-40ED2AEE5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484" y="1941870"/>
            <a:ext cx="5455730" cy="443926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5B8858-3B5C-1044-2A89-49D0F6505312}"/>
              </a:ext>
            </a:extLst>
          </p:cNvPr>
          <p:cNvSpPr txBox="1"/>
          <p:nvPr/>
        </p:nvSpPr>
        <p:spPr>
          <a:xfrm>
            <a:off x="265484" y="1246829"/>
            <a:ext cx="8808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ulish"/>
              </a:rPr>
              <a:t>Ao tentar criar um produto com preço ou estoque nulo ou negativo: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FAF199-0E8D-66D6-B404-52E483B52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0788" y="1941870"/>
            <a:ext cx="5118678" cy="443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93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CA72DAE-20B3-3B78-D519-40ED2AEE5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8392" y="1874347"/>
            <a:ext cx="5830516" cy="467263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5B8858-3B5C-1044-2A89-49D0F6505312}"/>
              </a:ext>
            </a:extLst>
          </p:cNvPr>
          <p:cNvSpPr txBox="1"/>
          <p:nvPr/>
        </p:nvSpPr>
        <p:spPr>
          <a:xfrm>
            <a:off x="265484" y="1246829"/>
            <a:ext cx="8808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ulish"/>
              </a:rPr>
              <a:t>Ao tentar pesquisar por um produto inexistente: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B892954-452D-70C6-2033-A70BBC338FF3}"/>
              </a:ext>
            </a:extLst>
          </p:cNvPr>
          <p:cNvSpPr txBox="1"/>
          <p:nvPr/>
        </p:nvSpPr>
        <p:spPr>
          <a:xfrm>
            <a:off x="265484" y="270495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ulish"/>
              </a:rPr>
              <a:t>Tratamento de exceções(Produto)</a:t>
            </a:r>
          </a:p>
          <a:p>
            <a:pPr marL="342900" indent="-34290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latin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1424488538"/>
      </p:ext>
    </p:extLst>
  </p:cSld>
  <p:clrMapOvr>
    <a:masterClrMapping/>
  </p:clrMapOvr>
</p:sld>
</file>

<file path=ppt/theme/theme1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7" ma:contentTypeDescription="Crie um novo documento." ma:contentTypeScope="" ma:versionID="67a744c8445aad18abdf914a4d185f95">
  <xsd:schema xmlns:xsd="http://www.w3.org/2001/XMLSchema" xmlns:xs="http://www.w3.org/2001/XMLSchema" xmlns:p="http://schemas.microsoft.com/office/2006/metadata/properties" xmlns:ns2="161de648-aa8e-4f5a-94f3-626cc0e37347" xmlns:ns3="47cb4654-e544-459a-b704-52a031708e6d" targetNamespace="http://schemas.microsoft.com/office/2006/metadata/properties" ma:root="true" ma:fieldsID="1e107daa5366c46c2e171086342c29e5" ns2:_="" ns3:_="">
    <xsd:import namespace="161de648-aa8e-4f5a-94f3-626cc0e37347"/>
    <xsd:import namespace="47cb4654-e544-459a-b704-52a031708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b4654-e544-459a-b704-52a031708e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98b30a-8d18-40d4-a2e5-8bb1f3d62578}" ma:internalName="TaxCatchAll" ma:showField="CatchAllData" ma:web="47cb4654-e544-459a-b704-52a031708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cb4654-e544-459a-b704-52a031708e6d" xsi:nil="true"/>
    <lcf76f155ced4ddcb4097134ff3c332f xmlns="161de648-aa8e-4f5a-94f3-626cc0e3734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E8AF32-A8ED-42CD-82A7-577F29AC05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1de648-aa8e-4f5a-94f3-626cc0e37347"/>
    <ds:schemaRef ds:uri="47cb4654-e544-459a-b704-52a031708e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516A25-E5CA-471E-B6EF-C2DBDDEEB222}">
  <ds:schemaRefs>
    <ds:schemaRef ds:uri="47cb4654-e544-459a-b704-52a031708e6d"/>
    <ds:schemaRef ds:uri="http://www.w3.org/XML/1998/namespace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161de648-aa8e-4f5a-94f3-626cc0e37347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57F5C13-CF3E-471F-9239-BDA7870CD0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281</Words>
  <Application>Microsoft Office PowerPoint</Application>
  <PresentationFormat>Widescreen</PresentationFormat>
  <Paragraphs>53</Paragraphs>
  <Slides>13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13</vt:i4>
      </vt:variant>
    </vt:vector>
  </HeadingPairs>
  <TitlesOfParts>
    <vt:vector size="23" baseType="lpstr">
      <vt:lpstr>Arial</vt:lpstr>
      <vt:lpstr>Calibri</vt:lpstr>
      <vt:lpstr>Mulish</vt:lpstr>
      <vt:lpstr>Mulish Black</vt:lpstr>
      <vt:lpstr>Wingdings</vt:lpstr>
      <vt:lpstr>Fundo Preto</vt:lpstr>
      <vt:lpstr>Fundo Branco</vt:lpstr>
      <vt:lpstr>Fundo Amarelo</vt:lpstr>
      <vt:lpstr>1_Personalizar design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lastModifiedBy>GABRIEL JONATHAN DE MATOS</cp:lastModifiedBy>
  <cp:revision>33</cp:revision>
  <dcterms:created xsi:type="dcterms:W3CDTF">2021-09-03T17:11:19Z</dcterms:created>
  <dcterms:modified xsi:type="dcterms:W3CDTF">2024-07-08T19:32:24Z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  <property fmtid="{D5CDD505-2E9C-101B-9397-08002B2CF9AE}" pid="3" name="MSIP_Label_dcbcefa9-77bd-43cf-a0ff-5e7ba098b1f9_Enabled">
    <vt:lpwstr>True</vt:lpwstr>
  </property>
  <property fmtid="{D5CDD505-2E9C-101B-9397-08002B2CF9AE}" pid="4" name="MSIP_Label_dcbcefa9-77bd-43cf-a0ff-5e7ba098b1f9_SiteId">
    <vt:lpwstr>d0df3d96-c065-41c3-8c0b-5dcaa460ec33</vt:lpwstr>
  </property>
  <property fmtid="{D5CDD505-2E9C-101B-9397-08002B2CF9AE}" pid="5" name="MSIP_Label_dcbcefa9-77bd-43cf-a0ff-5e7ba098b1f9_Owner">
    <vt:lpwstr>gabriel.melo@credit-suisse.com</vt:lpwstr>
  </property>
  <property fmtid="{D5CDD505-2E9C-101B-9397-08002B2CF9AE}" pid="6" name="MSIP_Label_dcbcefa9-77bd-43cf-a0ff-5e7ba098b1f9_SetDate">
    <vt:lpwstr>2021-10-01T15:08:48.8562425Z</vt:lpwstr>
  </property>
  <property fmtid="{D5CDD505-2E9C-101B-9397-08002B2CF9AE}" pid="7" name="MSIP_Label_dcbcefa9-77bd-43cf-a0ff-5e7ba098b1f9_Name">
    <vt:lpwstr>Confidential</vt:lpwstr>
  </property>
  <property fmtid="{D5CDD505-2E9C-101B-9397-08002B2CF9AE}" pid="8" name="MSIP_Label_dcbcefa9-77bd-43cf-a0ff-5e7ba098b1f9_Application">
    <vt:lpwstr>Microsoft Azure Information Protection</vt:lpwstr>
  </property>
  <property fmtid="{D5CDD505-2E9C-101B-9397-08002B2CF9AE}" pid="9" name="MSIP_Label_dcbcefa9-77bd-43cf-a0ff-5e7ba098b1f9_ActionId">
    <vt:lpwstr>d8b95f97-4f92-465d-b65a-0b5b4d0fa6e8</vt:lpwstr>
  </property>
  <property fmtid="{D5CDD505-2E9C-101B-9397-08002B2CF9AE}" pid="10" name="MSIP_Label_dcbcefa9-77bd-43cf-a0ff-5e7ba098b1f9_Extended_MSFT_Method">
    <vt:lpwstr>Manual</vt:lpwstr>
  </property>
  <property fmtid="{D5CDD505-2E9C-101B-9397-08002B2CF9AE}" pid="11" name="ComplianceAssetId">
    <vt:lpwstr/>
  </property>
  <property fmtid="{D5CDD505-2E9C-101B-9397-08002B2CF9AE}" pid="12" name="_ExtendedDescription">
    <vt:lpwstr/>
  </property>
  <property fmtid="{D5CDD505-2E9C-101B-9397-08002B2CF9AE}" pid="13" name="TriggerFlowInfo">
    <vt:lpwstr/>
  </property>
  <property fmtid="{D5CDD505-2E9C-101B-9397-08002B2CF9AE}" pid="14" name="MediaServiceImageTags">
    <vt:lpwstr/>
  </property>
  <property fmtid="{D5CDD505-2E9C-101B-9397-08002B2CF9AE}" pid="15" name="MSIP_Label_07b60227-24e3-454b-8264-fa85775173c1_Enabled">
    <vt:lpwstr>true</vt:lpwstr>
  </property>
  <property fmtid="{D5CDD505-2E9C-101B-9397-08002B2CF9AE}" pid="16" name="MSIP_Label_07b60227-24e3-454b-8264-fa85775173c1_SetDate">
    <vt:lpwstr>2023-09-06T17:18:58Z</vt:lpwstr>
  </property>
  <property fmtid="{D5CDD505-2E9C-101B-9397-08002B2CF9AE}" pid="17" name="MSIP_Label_07b60227-24e3-454b-8264-fa85775173c1_Method">
    <vt:lpwstr>Privileged</vt:lpwstr>
  </property>
  <property fmtid="{D5CDD505-2E9C-101B-9397-08002B2CF9AE}" pid="18" name="MSIP_Label_07b60227-24e3-454b-8264-fa85775173c1_Name">
    <vt:lpwstr>Interna</vt:lpwstr>
  </property>
  <property fmtid="{D5CDD505-2E9C-101B-9397-08002B2CF9AE}" pid="19" name="MSIP_Label_07b60227-24e3-454b-8264-fa85775173c1_SiteId">
    <vt:lpwstr>97fa1f96-7877-469f-aa37-1f8568e3a3ff</vt:lpwstr>
  </property>
  <property fmtid="{D5CDD505-2E9C-101B-9397-08002B2CF9AE}" pid="20" name="MSIP_Label_07b60227-24e3-454b-8264-fa85775173c1_ActionId">
    <vt:lpwstr>8fe60146-3e20-4be5-acbf-beeb87bff0ea</vt:lpwstr>
  </property>
  <property fmtid="{D5CDD505-2E9C-101B-9397-08002B2CF9AE}" pid="21" name="MSIP_Label_07b60227-24e3-454b-8264-fa85775173c1_ContentBits">
    <vt:lpwstr>3</vt:lpwstr>
  </property>
  <property fmtid="{D5CDD505-2E9C-101B-9397-08002B2CF9AE}" pid="22" name="ClassificationContentMarkingFooterLocations">
    <vt:lpwstr>Fundo Preto:8\Fundo Branco:7\Fundo Amarelo:9\1_Personalizar design:9\Personalizar design:5</vt:lpwstr>
  </property>
  <property fmtid="{D5CDD505-2E9C-101B-9397-08002B2CF9AE}" pid="23" name="ClassificationContentMarkingFooterText">
    <vt:lpwstr>Interna</vt:lpwstr>
  </property>
  <property fmtid="{D5CDD505-2E9C-101B-9397-08002B2CF9AE}" pid="24" name="ClassificationContentMarkingHeaderLocations">
    <vt:lpwstr>Fundo Preto:7\Fundo Branco:6\Fundo Amarelo:8\1_Personalizar design:7\Personalizar design:4</vt:lpwstr>
  </property>
  <property fmtid="{D5CDD505-2E9C-101B-9397-08002B2CF9AE}" pid="25" name="ClassificationContentMarkingHeaderText">
    <vt:lpwstr>Interna</vt:lpwstr>
  </property>
</Properties>
</file>